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4"/>
  </p:sldMasterIdLst>
  <p:notesMasterIdLst>
    <p:notesMasterId r:id="rId19"/>
  </p:notesMasterIdLst>
  <p:handoutMasterIdLst>
    <p:handoutMasterId r:id="rId20"/>
  </p:handoutMasterIdLst>
  <p:sldIdLst>
    <p:sldId id="258" r:id="rId5"/>
    <p:sldId id="259" r:id="rId6"/>
    <p:sldId id="260" r:id="rId7"/>
    <p:sldId id="261" r:id="rId8"/>
    <p:sldId id="262" r:id="rId9"/>
    <p:sldId id="263" r:id="rId10"/>
    <p:sldId id="265" r:id="rId11"/>
    <p:sldId id="270" r:id="rId12"/>
    <p:sldId id="271" r:id="rId13"/>
    <p:sldId id="272" r:id="rId14"/>
    <p:sldId id="273" r:id="rId15"/>
    <p:sldId id="268" r:id="rId16"/>
    <p:sldId id="266" r:id="rId17"/>
    <p:sldId id="274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1BB30-AAB1-4B64-9C2B-A21DAB43AE0A}" v="15" dt="2022-11-29T04:42:47.436"/>
    <p1510:client id="{6D17C10B-DE1A-41BF-ACAA-A7E801FAC1FF}" v="3" dt="2022-11-29T15:09:31.401"/>
    <p1510:client id="{81C4E17C-DC82-4B15-BACE-E1E4F1B6B73F}" v="25" dt="2022-11-29T17:03:22.105"/>
    <p1510:client id="{9AAAF9F9-BDF7-644A-BAA3-D0BC7EF375C8}" v="691" dt="2022-11-30T00:34:41.299"/>
    <p1510:client id="{AA10375C-4AC6-4919-BE45-EB7ED219A55F}" v="33" dt="2022-11-29T17:32:37.864"/>
    <p1510:client id="{C3531FB4-A900-4FB9-AAD5-0EE7DC645221}" v="45" dt="2022-11-29T18:01:14.524"/>
    <p1510:client id="{DB67E5B8-6387-41FE-B637-38842082E0FE}" v="42" dt="2022-11-30T01:58:50.265"/>
    <p1510:client id="{E0865395-C390-4385-A09C-588C945B18BC}" v="12" dt="2022-11-29T03:01:24.216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3"/>
    <p:restoredTop sz="94725"/>
  </p:normalViewPr>
  <p:slideViewPr>
    <p:cSldViewPr snapToGrid="0">
      <p:cViewPr varScale="1">
        <p:scale>
          <a:sx n="105" d="100"/>
          <a:sy n="105" d="100"/>
        </p:scale>
        <p:origin x="258" y="114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g Bhanushali" userId="S::chirag.bhanushali@dcmail.ca::fdf33515-ada6-4536-b189-4eb7c6b59786" providerId="AD" clId="Web-{81C4E17C-DC82-4B15-BACE-E1E4F1B6B73F}"/>
    <pc:docChg chg="modSld">
      <pc:chgData name="Chirag Bhanushali" userId="S::chirag.bhanushali@dcmail.ca::fdf33515-ada6-4536-b189-4eb7c6b59786" providerId="AD" clId="Web-{81C4E17C-DC82-4B15-BACE-E1E4F1B6B73F}" dt="2022-11-29T17:03:22.105" v="32" actId="20577"/>
      <pc:docMkLst>
        <pc:docMk/>
      </pc:docMkLst>
      <pc:sldChg chg="modSp">
        <pc:chgData name="Chirag Bhanushali" userId="S::chirag.bhanushali@dcmail.ca::fdf33515-ada6-4536-b189-4eb7c6b59786" providerId="AD" clId="Web-{81C4E17C-DC82-4B15-BACE-E1E4F1B6B73F}" dt="2022-11-29T17:03:22.105" v="32" actId="20577"/>
        <pc:sldMkLst>
          <pc:docMk/>
          <pc:sldMk cId="1228571916" sldId="272"/>
        </pc:sldMkLst>
        <pc:spChg chg="mod">
          <ac:chgData name="Chirag Bhanushali" userId="S::chirag.bhanushali@dcmail.ca::fdf33515-ada6-4536-b189-4eb7c6b59786" providerId="AD" clId="Web-{81C4E17C-DC82-4B15-BACE-E1E4F1B6B73F}" dt="2022-11-29T17:03:22.105" v="32" actId="20577"/>
          <ac:spMkLst>
            <pc:docMk/>
            <pc:sldMk cId="1228571916" sldId="272"/>
            <ac:spMk id="3" creationId="{00000000-0000-0000-0000-000000000000}"/>
          </ac:spMkLst>
        </pc:spChg>
      </pc:sldChg>
    </pc:docChg>
  </pc:docChgLst>
  <pc:docChgLst>
    <pc:chgData name="Jaclyn Perron" userId="S::jaclyn.perron@dcmail.ca::e96fff1a-ae8f-4fed-a9ac-5c8320766e15" providerId="AD" clId="Web-{007E8B33-9C22-441E-8E15-6A9B86F67A72}"/>
    <pc:docChg chg="delSld">
      <pc:chgData name="Jaclyn Perron" userId="S::jaclyn.perron@dcmail.ca::e96fff1a-ae8f-4fed-a9ac-5c8320766e15" providerId="AD" clId="Web-{007E8B33-9C22-441E-8E15-6A9B86F67A72}" dt="2022-11-25T03:08:10.583" v="0"/>
      <pc:docMkLst>
        <pc:docMk/>
      </pc:docMkLst>
      <pc:sldChg chg="del">
        <pc:chgData name="Jaclyn Perron" userId="S::jaclyn.perron@dcmail.ca::e96fff1a-ae8f-4fed-a9ac-5c8320766e15" providerId="AD" clId="Web-{007E8B33-9C22-441E-8E15-6A9B86F67A72}" dt="2022-11-25T03:08:10.583" v="0"/>
        <pc:sldMkLst>
          <pc:docMk/>
          <pc:sldMk cId="1484067023" sldId="267"/>
        </pc:sldMkLst>
      </pc:sldChg>
    </pc:docChg>
  </pc:docChgLst>
  <pc:docChgLst>
    <pc:chgData name="Zehra Ozer" userId="S::zehra.ozer@dcmail.ca::a28dcbcd-f5ba-4f38-aa25-ef56aa369445" providerId="AD" clId="Web-{6D17C10B-DE1A-41BF-ACAA-A7E801FAC1FF}"/>
    <pc:docChg chg="modSld">
      <pc:chgData name="Zehra Ozer" userId="S::zehra.ozer@dcmail.ca::a28dcbcd-f5ba-4f38-aa25-ef56aa369445" providerId="AD" clId="Web-{6D17C10B-DE1A-41BF-ACAA-A7E801FAC1FF}" dt="2022-11-29T15:09:31.401" v="2" actId="14100"/>
      <pc:docMkLst>
        <pc:docMk/>
      </pc:docMkLst>
      <pc:sldChg chg="modSp">
        <pc:chgData name="Zehra Ozer" userId="S::zehra.ozer@dcmail.ca::a28dcbcd-f5ba-4f38-aa25-ef56aa369445" providerId="AD" clId="Web-{6D17C10B-DE1A-41BF-ACAA-A7E801FAC1FF}" dt="2022-11-29T15:09:31.401" v="2" actId="14100"/>
        <pc:sldMkLst>
          <pc:docMk/>
          <pc:sldMk cId="2967477238" sldId="273"/>
        </pc:sldMkLst>
        <pc:spChg chg="mod">
          <ac:chgData name="Zehra Ozer" userId="S::zehra.ozer@dcmail.ca::a28dcbcd-f5ba-4f38-aa25-ef56aa369445" providerId="AD" clId="Web-{6D17C10B-DE1A-41BF-ACAA-A7E801FAC1FF}" dt="2022-11-29T15:09:31.401" v="2" actId="14100"/>
          <ac:spMkLst>
            <pc:docMk/>
            <pc:sldMk cId="2967477238" sldId="273"/>
            <ac:spMk id="3" creationId="{00000000-0000-0000-0000-000000000000}"/>
          </ac:spMkLst>
        </pc:spChg>
      </pc:sldChg>
    </pc:docChg>
  </pc:docChgLst>
  <pc:docChgLst>
    <pc:chgData name="Jaclyn Perron" userId="S::jaclyn.perron@dcmail.ca::e96fff1a-ae8f-4fed-a9ac-5c8320766e15" providerId="AD" clId="Web-{DABB7060-A59B-45CE-8B72-1D9BD454CB68}"/>
    <pc:docChg chg="delSld modSld">
      <pc:chgData name="Jaclyn Perron" userId="S::jaclyn.perron@dcmail.ca::e96fff1a-ae8f-4fed-a9ac-5c8320766e15" providerId="AD" clId="Web-{DABB7060-A59B-45CE-8B72-1D9BD454CB68}" dt="2022-11-28T20:43:13.276" v="1036" actId="20577"/>
      <pc:docMkLst>
        <pc:docMk/>
      </pc:docMkLst>
      <pc:sldChg chg="modSp">
        <pc:chgData name="Jaclyn Perron" userId="S::jaclyn.perron@dcmail.ca::e96fff1a-ae8f-4fed-a9ac-5c8320766e15" providerId="AD" clId="Web-{DABB7060-A59B-45CE-8B72-1D9BD454CB68}" dt="2022-11-28T20:30:59.589" v="352" actId="20577"/>
        <pc:sldMkLst>
          <pc:docMk/>
          <pc:sldMk cId="3714522614" sldId="263"/>
        </pc:sldMkLst>
        <pc:spChg chg="mod">
          <ac:chgData name="Jaclyn Perron" userId="S::jaclyn.perron@dcmail.ca::e96fff1a-ae8f-4fed-a9ac-5c8320766e15" providerId="AD" clId="Web-{DABB7060-A59B-45CE-8B72-1D9BD454CB68}" dt="2022-11-28T20:22:17.313" v="1" actId="20577"/>
          <ac:spMkLst>
            <pc:docMk/>
            <pc:sldMk cId="3714522614" sldId="263"/>
            <ac:spMk id="2" creationId="{00000000-0000-0000-0000-000000000000}"/>
          </ac:spMkLst>
        </pc:spChg>
        <pc:spChg chg="mod">
          <ac:chgData name="Jaclyn Perron" userId="S::jaclyn.perron@dcmail.ca::e96fff1a-ae8f-4fed-a9ac-5c8320766e15" providerId="AD" clId="Web-{DABB7060-A59B-45CE-8B72-1D9BD454CB68}" dt="2022-11-28T20:30:59.589" v="352" actId="20577"/>
          <ac:spMkLst>
            <pc:docMk/>
            <pc:sldMk cId="3714522614" sldId="263"/>
            <ac:spMk id="3" creationId="{00000000-0000-0000-0000-000000000000}"/>
          </ac:spMkLst>
        </pc:spChg>
      </pc:sldChg>
      <pc:sldChg chg="del">
        <pc:chgData name="Jaclyn Perron" userId="S::jaclyn.perron@dcmail.ca::e96fff1a-ae8f-4fed-a9ac-5c8320766e15" providerId="AD" clId="Web-{DABB7060-A59B-45CE-8B72-1D9BD454CB68}" dt="2022-11-28T20:31:04.105" v="353"/>
        <pc:sldMkLst>
          <pc:docMk/>
          <pc:sldMk cId="4003618854" sldId="264"/>
        </pc:sldMkLst>
      </pc:sldChg>
      <pc:sldChg chg="modSp">
        <pc:chgData name="Jaclyn Perron" userId="S::jaclyn.perron@dcmail.ca::e96fff1a-ae8f-4fed-a9ac-5c8320766e15" providerId="AD" clId="Web-{DABB7060-A59B-45CE-8B72-1D9BD454CB68}" dt="2022-11-28T20:37:08.799" v="646" actId="20577"/>
        <pc:sldMkLst>
          <pc:docMk/>
          <pc:sldMk cId="236976409" sldId="265"/>
        </pc:sldMkLst>
        <pc:spChg chg="mod">
          <ac:chgData name="Jaclyn Perron" userId="S::jaclyn.perron@dcmail.ca::e96fff1a-ae8f-4fed-a9ac-5c8320766e15" providerId="AD" clId="Web-{DABB7060-A59B-45CE-8B72-1D9BD454CB68}" dt="2022-11-28T20:36:23.970" v="610" actId="20577"/>
          <ac:spMkLst>
            <pc:docMk/>
            <pc:sldMk cId="236976409" sldId="265"/>
            <ac:spMk id="2" creationId="{00000000-0000-0000-0000-000000000000}"/>
          </ac:spMkLst>
        </pc:spChg>
        <pc:spChg chg="mod">
          <ac:chgData name="Jaclyn Perron" userId="S::jaclyn.perron@dcmail.ca::e96fff1a-ae8f-4fed-a9ac-5c8320766e15" providerId="AD" clId="Web-{DABB7060-A59B-45CE-8B72-1D9BD454CB68}" dt="2022-11-28T20:37:08.799" v="646" actId="20577"/>
          <ac:spMkLst>
            <pc:docMk/>
            <pc:sldMk cId="236976409" sldId="265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DABB7060-A59B-45CE-8B72-1D9BD454CB68}" dt="2022-11-28T20:43:13.276" v="1036" actId="20577"/>
        <pc:sldMkLst>
          <pc:docMk/>
          <pc:sldMk cId="3745773193" sldId="270"/>
        </pc:sldMkLst>
        <pc:spChg chg="mod">
          <ac:chgData name="Jaclyn Perron" userId="S::jaclyn.perron@dcmail.ca::e96fff1a-ae8f-4fed-a9ac-5c8320766e15" providerId="AD" clId="Web-{DABB7060-A59B-45CE-8B72-1D9BD454CB68}" dt="2022-11-28T20:36:16.314" v="609" actId="20577"/>
          <ac:spMkLst>
            <pc:docMk/>
            <pc:sldMk cId="3745773193" sldId="270"/>
            <ac:spMk id="2" creationId="{00000000-0000-0000-0000-000000000000}"/>
          </ac:spMkLst>
        </pc:spChg>
        <pc:spChg chg="mod">
          <ac:chgData name="Jaclyn Perron" userId="S::jaclyn.perron@dcmail.ca::e96fff1a-ae8f-4fed-a9ac-5c8320766e15" providerId="AD" clId="Web-{DABB7060-A59B-45CE-8B72-1D9BD454CB68}" dt="2022-11-28T20:43:13.276" v="1036" actId="20577"/>
          <ac:spMkLst>
            <pc:docMk/>
            <pc:sldMk cId="3745773193" sldId="270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DABB7060-A59B-45CE-8B72-1D9BD454CB68}" dt="2022-11-28T20:43:02.197" v="1034" actId="20577"/>
        <pc:sldMkLst>
          <pc:docMk/>
          <pc:sldMk cId="2679512735" sldId="271"/>
        </pc:sldMkLst>
        <pc:spChg chg="mod">
          <ac:chgData name="Jaclyn Perron" userId="S::jaclyn.perron@dcmail.ca::e96fff1a-ae8f-4fed-a9ac-5c8320766e15" providerId="AD" clId="Web-{DABB7060-A59B-45CE-8B72-1D9BD454CB68}" dt="2022-11-28T20:43:02.197" v="1034" actId="20577"/>
          <ac:spMkLst>
            <pc:docMk/>
            <pc:sldMk cId="2679512735" sldId="271"/>
            <ac:spMk id="3" creationId="{00000000-0000-0000-0000-000000000000}"/>
          </ac:spMkLst>
        </pc:spChg>
      </pc:sldChg>
    </pc:docChg>
  </pc:docChgLst>
  <pc:docChgLst>
    <pc:chgData name="Chirag Bhanushali" userId="S::chirag.bhanushali@dcmail.ca::fdf33515-ada6-4536-b189-4eb7c6b59786" providerId="AD" clId="Web-{DB67E5B8-6387-41FE-B637-38842082E0FE}"/>
    <pc:docChg chg="modSld">
      <pc:chgData name="Chirag Bhanushali" userId="S::chirag.bhanushali@dcmail.ca::fdf33515-ada6-4536-b189-4eb7c6b59786" providerId="AD" clId="Web-{DB67E5B8-6387-41FE-B637-38842082E0FE}" dt="2022-11-30T01:58:50.265" v="42" actId="20577"/>
      <pc:docMkLst>
        <pc:docMk/>
      </pc:docMkLst>
      <pc:sldChg chg="modSp">
        <pc:chgData name="Chirag Bhanushali" userId="S::chirag.bhanushali@dcmail.ca::fdf33515-ada6-4536-b189-4eb7c6b59786" providerId="AD" clId="Web-{DB67E5B8-6387-41FE-B637-38842082E0FE}" dt="2022-11-30T01:58:50.265" v="42" actId="20577"/>
        <pc:sldMkLst>
          <pc:docMk/>
          <pc:sldMk cId="2967477238" sldId="273"/>
        </pc:sldMkLst>
        <pc:spChg chg="mod">
          <ac:chgData name="Chirag Bhanushali" userId="S::chirag.bhanushali@dcmail.ca::fdf33515-ada6-4536-b189-4eb7c6b59786" providerId="AD" clId="Web-{DB67E5B8-6387-41FE-B637-38842082E0FE}" dt="2022-11-30T01:58:50.265" v="42" actId="20577"/>
          <ac:spMkLst>
            <pc:docMk/>
            <pc:sldMk cId="2967477238" sldId="273"/>
            <ac:spMk id="3" creationId="{00000000-0000-0000-0000-000000000000}"/>
          </ac:spMkLst>
        </pc:spChg>
      </pc:sldChg>
    </pc:docChg>
  </pc:docChgLst>
  <pc:docChgLst>
    <pc:chgData name="Jaclyn Perron" userId="S::jaclyn.perron@dcmail.ca::e96fff1a-ae8f-4fed-a9ac-5c8320766e15" providerId="AD" clId="Web-{AA10375C-4AC6-4919-BE45-EB7ED219A55F}"/>
    <pc:docChg chg="modSld">
      <pc:chgData name="Jaclyn Perron" userId="S::jaclyn.perron@dcmail.ca::e96fff1a-ae8f-4fed-a9ac-5c8320766e15" providerId="AD" clId="Web-{AA10375C-4AC6-4919-BE45-EB7ED219A55F}" dt="2022-11-29T17:32:34.630" v="30" actId="20577"/>
      <pc:docMkLst>
        <pc:docMk/>
      </pc:docMkLst>
      <pc:sldChg chg="addSp delSp modSp">
        <pc:chgData name="Jaclyn Perron" userId="S::jaclyn.perron@dcmail.ca::e96fff1a-ae8f-4fed-a9ac-5c8320766e15" providerId="AD" clId="Web-{AA10375C-4AC6-4919-BE45-EB7ED219A55F}" dt="2022-11-29T17:32:34.630" v="30" actId="20577"/>
        <pc:sldMkLst>
          <pc:docMk/>
          <pc:sldMk cId="3596815891" sldId="266"/>
        </pc:sldMkLst>
        <pc:spChg chg="mod">
          <ac:chgData name="Jaclyn Perron" userId="S::jaclyn.perron@dcmail.ca::e96fff1a-ae8f-4fed-a9ac-5c8320766e15" providerId="AD" clId="Web-{AA10375C-4AC6-4919-BE45-EB7ED219A55F}" dt="2022-11-29T17:32:34.630" v="30" actId="20577"/>
          <ac:spMkLst>
            <pc:docMk/>
            <pc:sldMk cId="3596815891" sldId="266"/>
            <ac:spMk id="2" creationId="{00000000-0000-0000-0000-000000000000}"/>
          </ac:spMkLst>
        </pc:spChg>
        <pc:spChg chg="del">
          <ac:chgData name="Jaclyn Perron" userId="S::jaclyn.perron@dcmail.ca::e96fff1a-ae8f-4fed-a9ac-5c8320766e15" providerId="AD" clId="Web-{AA10375C-4AC6-4919-BE45-EB7ED219A55F}" dt="2022-11-29T17:29:23.627" v="0"/>
          <ac:spMkLst>
            <pc:docMk/>
            <pc:sldMk cId="3596815891" sldId="266"/>
            <ac:spMk id="3" creationId="{00000000-0000-0000-0000-000000000000}"/>
          </ac:spMkLst>
        </pc:spChg>
        <pc:spChg chg="add del mod">
          <ac:chgData name="Jaclyn Perron" userId="S::jaclyn.perron@dcmail.ca::e96fff1a-ae8f-4fed-a9ac-5c8320766e15" providerId="AD" clId="Web-{AA10375C-4AC6-4919-BE45-EB7ED219A55F}" dt="2022-11-29T17:29:29.034" v="1"/>
          <ac:spMkLst>
            <pc:docMk/>
            <pc:sldMk cId="3596815891" sldId="266"/>
            <ac:spMk id="6" creationId="{0C32A5C1-559A-B407-7D6D-A618546A755F}"/>
          </ac:spMkLst>
        </pc:spChg>
        <pc:picChg chg="mod">
          <ac:chgData name="Jaclyn Perron" userId="S::jaclyn.perron@dcmail.ca::e96fff1a-ae8f-4fed-a9ac-5c8320766e15" providerId="AD" clId="Web-{AA10375C-4AC6-4919-BE45-EB7ED219A55F}" dt="2022-11-29T17:31:58.489" v="24" actId="14100"/>
          <ac:picMkLst>
            <pc:docMk/>
            <pc:sldMk cId="3596815891" sldId="266"/>
            <ac:picMk id="5" creationId="{CD190018-B066-7B40-79CD-6D32A1239BB3}"/>
          </ac:picMkLst>
        </pc:picChg>
        <pc:picChg chg="mod">
          <ac:chgData name="Jaclyn Perron" userId="S::jaclyn.perron@dcmail.ca::e96fff1a-ae8f-4fed-a9ac-5c8320766e15" providerId="AD" clId="Web-{AA10375C-4AC6-4919-BE45-EB7ED219A55F}" dt="2022-11-29T17:32:23.114" v="28" actId="1076"/>
          <ac:picMkLst>
            <pc:docMk/>
            <pc:sldMk cId="3596815891" sldId="266"/>
            <ac:picMk id="7" creationId="{63F3A1FA-3495-430A-658E-D8470F907084}"/>
          </ac:picMkLst>
        </pc:picChg>
        <pc:picChg chg="mod">
          <ac:chgData name="Jaclyn Perron" userId="S::jaclyn.perron@dcmail.ca::e96fff1a-ae8f-4fed-a9ac-5c8320766e15" providerId="AD" clId="Web-{AA10375C-4AC6-4919-BE45-EB7ED219A55F}" dt="2022-11-29T17:32:05.489" v="26" actId="1076"/>
          <ac:picMkLst>
            <pc:docMk/>
            <pc:sldMk cId="3596815891" sldId="266"/>
            <ac:picMk id="12" creationId="{5C6AD71E-6A15-5832-5EE5-2ED8AFF181A6}"/>
          </ac:picMkLst>
        </pc:picChg>
      </pc:sldChg>
    </pc:docChg>
  </pc:docChgLst>
  <pc:docChgLst>
    <pc:chgData name="Priyanshi Jain" userId="c5955895-1ca7-4f43-805c-989a9d7f167c" providerId="ADAL" clId="{9AAAF9F9-BDF7-644A-BAA3-D0BC7EF375C8}"/>
    <pc:docChg chg="undo custSel modSld">
      <pc:chgData name="Priyanshi Jain" userId="c5955895-1ca7-4f43-805c-989a9d7f167c" providerId="ADAL" clId="{9AAAF9F9-BDF7-644A-BAA3-D0BC7EF375C8}" dt="2022-11-30T00:34:47.604" v="950"/>
      <pc:docMkLst>
        <pc:docMk/>
      </pc:docMkLst>
      <pc:sldChg chg="addSp delSp modSp mod">
        <pc:chgData name="Priyanshi Jain" userId="c5955895-1ca7-4f43-805c-989a9d7f167c" providerId="ADAL" clId="{9AAAF9F9-BDF7-644A-BAA3-D0BC7EF375C8}" dt="2022-11-29T17:19:46.930" v="881"/>
        <pc:sldMkLst>
          <pc:docMk/>
          <pc:sldMk cId="173668550" sldId="258"/>
        </pc:sldMkLst>
        <pc:spChg chg="add del mod">
          <ac:chgData name="Priyanshi Jain" userId="c5955895-1ca7-4f43-805c-989a9d7f167c" providerId="ADAL" clId="{9AAAF9F9-BDF7-644A-BAA3-D0BC7EF375C8}" dt="2022-11-29T17:19:46.930" v="881"/>
          <ac:spMkLst>
            <pc:docMk/>
            <pc:sldMk cId="173668550" sldId="258"/>
            <ac:spMk id="2" creationId="{1A8FB46B-0158-5F5B-EFB3-81F7BB631AD5}"/>
          </ac:spMkLst>
        </pc:spChg>
      </pc:sldChg>
      <pc:sldChg chg="addSp delSp modSp mod">
        <pc:chgData name="Priyanshi Jain" userId="c5955895-1ca7-4f43-805c-989a9d7f167c" providerId="ADAL" clId="{9AAAF9F9-BDF7-644A-BAA3-D0BC7EF375C8}" dt="2022-11-29T16:54:03.426" v="213" actId="20577"/>
        <pc:sldMkLst>
          <pc:docMk/>
          <pc:sldMk cId="1153074785" sldId="259"/>
        </pc:sldMkLst>
        <pc:spChg chg="mod">
          <ac:chgData name="Priyanshi Jain" userId="c5955895-1ca7-4f43-805c-989a9d7f167c" providerId="ADAL" clId="{9AAAF9F9-BDF7-644A-BAA3-D0BC7EF375C8}" dt="2022-11-29T16:54:03.426" v="213" actId="20577"/>
          <ac:spMkLst>
            <pc:docMk/>
            <pc:sldMk cId="1153074785" sldId="259"/>
            <ac:spMk id="3" creationId="{00000000-0000-0000-0000-000000000000}"/>
          </ac:spMkLst>
        </pc:spChg>
        <pc:spChg chg="add del mod">
          <ac:chgData name="Priyanshi Jain" userId="c5955895-1ca7-4f43-805c-989a9d7f167c" providerId="ADAL" clId="{9AAAF9F9-BDF7-644A-BAA3-D0BC7EF375C8}" dt="2022-11-29T16:02:32.461" v="23"/>
          <ac:spMkLst>
            <pc:docMk/>
            <pc:sldMk cId="1153074785" sldId="259"/>
            <ac:spMk id="4" creationId="{72D58E0E-6B5D-00DE-6270-0A2A1DF5B94D}"/>
          </ac:spMkLst>
        </pc:spChg>
      </pc:sldChg>
      <pc:sldChg chg="modSp mod">
        <pc:chgData name="Priyanshi Jain" userId="c5955895-1ca7-4f43-805c-989a9d7f167c" providerId="ADAL" clId="{9AAAF9F9-BDF7-644A-BAA3-D0BC7EF375C8}" dt="2022-11-30T00:31:44.942" v="934" actId="20577"/>
        <pc:sldMkLst>
          <pc:docMk/>
          <pc:sldMk cId="840374242" sldId="260"/>
        </pc:sldMkLst>
        <pc:spChg chg="mod">
          <ac:chgData name="Priyanshi Jain" userId="c5955895-1ca7-4f43-805c-989a9d7f167c" providerId="ADAL" clId="{9AAAF9F9-BDF7-644A-BAA3-D0BC7EF375C8}" dt="2022-11-30T00:31:44.942" v="934" actId="20577"/>
          <ac:spMkLst>
            <pc:docMk/>
            <pc:sldMk cId="840374242" sldId="260"/>
            <ac:spMk id="3" creationId="{00000000-0000-0000-0000-000000000000}"/>
          </ac:spMkLst>
        </pc:spChg>
        <pc:picChg chg="mod">
          <ac:chgData name="Priyanshi Jain" userId="c5955895-1ca7-4f43-805c-989a9d7f167c" providerId="ADAL" clId="{9AAAF9F9-BDF7-644A-BAA3-D0BC7EF375C8}" dt="2022-11-29T17:18:45.908" v="878" actId="14100"/>
          <ac:picMkLst>
            <pc:docMk/>
            <pc:sldMk cId="840374242" sldId="260"/>
            <ac:picMk id="4" creationId="{043EF572-42A9-8C00-FA7D-E2C12F621ED1}"/>
          </ac:picMkLst>
        </pc:picChg>
      </pc:sldChg>
      <pc:sldChg chg="modSp mod modClrScheme chgLayout">
        <pc:chgData name="Priyanshi Jain" userId="c5955895-1ca7-4f43-805c-989a9d7f167c" providerId="ADAL" clId="{9AAAF9F9-BDF7-644A-BAA3-D0BC7EF375C8}" dt="2022-11-29T17:20:23.614" v="882" actId="26606"/>
        <pc:sldMkLst>
          <pc:docMk/>
          <pc:sldMk cId="310570406" sldId="261"/>
        </pc:sldMkLst>
        <pc:spChg chg="mod">
          <ac:chgData name="Priyanshi Jain" userId="c5955895-1ca7-4f43-805c-989a9d7f167c" providerId="ADAL" clId="{9AAAF9F9-BDF7-644A-BAA3-D0BC7EF375C8}" dt="2022-11-29T17:20:23.614" v="882" actId="26606"/>
          <ac:spMkLst>
            <pc:docMk/>
            <pc:sldMk cId="310570406" sldId="261"/>
            <ac:spMk id="2" creationId="{00000000-0000-0000-0000-000000000000}"/>
          </ac:spMkLst>
        </pc:spChg>
        <pc:spChg chg="mod">
          <ac:chgData name="Priyanshi Jain" userId="c5955895-1ca7-4f43-805c-989a9d7f167c" providerId="ADAL" clId="{9AAAF9F9-BDF7-644A-BAA3-D0BC7EF375C8}" dt="2022-11-29T17:20:23.614" v="882" actId="26606"/>
          <ac:spMkLst>
            <pc:docMk/>
            <pc:sldMk cId="310570406" sldId="261"/>
            <ac:spMk id="3" creationId="{00000000-0000-0000-0000-000000000000}"/>
          </ac:spMkLst>
        </pc:spChg>
        <pc:picChg chg="mod">
          <ac:chgData name="Priyanshi Jain" userId="c5955895-1ca7-4f43-805c-989a9d7f167c" providerId="ADAL" clId="{9AAAF9F9-BDF7-644A-BAA3-D0BC7EF375C8}" dt="2022-11-29T17:20:23.614" v="882" actId="26606"/>
          <ac:picMkLst>
            <pc:docMk/>
            <pc:sldMk cId="310570406" sldId="261"/>
            <ac:picMk id="5" creationId="{C3ECBA6B-8A05-E730-DD42-439CEBD4C173}"/>
          </ac:picMkLst>
        </pc:picChg>
      </pc:sldChg>
      <pc:sldChg chg="addSp delSp modSp mod">
        <pc:chgData name="Priyanshi Jain" userId="c5955895-1ca7-4f43-805c-989a9d7f167c" providerId="ADAL" clId="{9AAAF9F9-BDF7-644A-BAA3-D0BC7EF375C8}" dt="2022-11-30T00:34:47.604" v="950"/>
        <pc:sldMkLst>
          <pc:docMk/>
          <pc:sldMk cId="236976409" sldId="265"/>
        </pc:sldMkLst>
        <pc:spChg chg="add del">
          <ac:chgData name="Priyanshi Jain" userId="c5955895-1ca7-4f43-805c-989a9d7f167c" providerId="ADAL" clId="{9AAAF9F9-BDF7-644A-BAA3-D0BC7EF375C8}" dt="2022-11-29T17:21:07.849" v="889" actId="26606"/>
          <ac:spMkLst>
            <pc:docMk/>
            <pc:sldMk cId="236976409" sldId="265"/>
            <ac:spMk id="3" creationId="{00000000-0000-0000-0000-000000000000}"/>
          </ac:spMkLst>
        </pc:spChg>
        <pc:spChg chg="add del mod">
          <ac:chgData name="Priyanshi Jain" userId="c5955895-1ca7-4f43-805c-989a9d7f167c" providerId="ADAL" clId="{9AAAF9F9-BDF7-644A-BAA3-D0BC7EF375C8}" dt="2022-11-30T00:34:47.604" v="950"/>
          <ac:spMkLst>
            <pc:docMk/>
            <pc:sldMk cId="236976409" sldId="265"/>
            <ac:spMk id="3" creationId="{EC8338CC-558D-C93A-5B30-6B604D84B6C5}"/>
          </ac:spMkLst>
        </pc:spChg>
        <pc:graphicFrameChg chg="add del">
          <ac:chgData name="Priyanshi Jain" userId="c5955895-1ca7-4f43-805c-989a9d7f167c" providerId="ADAL" clId="{9AAAF9F9-BDF7-644A-BAA3-D0BC7EF375C8}" dt="2022-11-29T17:21:01.400" v="884" actId="26606"/>
          <ac:graphicFrameMkLst>
            <pc:docMk/>
            <pc:sldMk cId="236976409" sldId="265"/>
            <ac:graphicFrameMk id="7" creationId="{2278B33D-212B-777B-DD34-C96140F2ABCA}"/>
          </ac:graphicFrameMkLst>
        </pc:graphicFrameChg>
        <pc:graphicFrameChg chg="add del">
          <ac:chgData name="Priyanshi Jain" userId="c5955895-1ca7-4f43-805c-989a9d7f167c" providerId="ADAL" clId="{9AAAF9F9-BDF7-644A-BAA3-D0BC7EF375C8}" dt="2022-11-29T17:21:04.167" v="886" actId="26606"/>
          <ac:graphicFrameMkLst>
            <pc:docMk/>
            <pc:sldMk cId="236976409" sldId="265"/>
            <ac:graphicFrameMk id="9" creationId="{BDF230C8-2153-B42B-B1B8-8821F663B3BF}"/>
          </ac:graphicFrameMkLst>
        </pc:graphicFrameChg>
        <pc:graphicFrameChg chg="add del">
          <ac:chgData name="Priyanshi Jain" userId="c5955895-1ca7-4f43-805c-989a9d7f167c" providerId="ADAL" clId="{9AAAF9F9-BDF7-644A-BAA3-D0BC7EF375C8}" dt="2022-11-29T17:21:07.830" v="888" actId="26606"/>
          <ac:graphicFrameMkLst>
            <pc:docMk/>
            <pc:sldMk cId="236976409" sldId="265"/>
            <ac:graphicFrameMk id="11" creationId="{7E4F69C6-BEFF-5339-34A1-E5FFE25AF081}"/>
          </ac:graphicFrameMkLst>
        </pc:graphicFrameChg>
        <pc:graphicFrameChg chg="add mod modGraphic">
          <ac:chgData name="Priyanshi Jain" userId="c5955895-1ca7-4f43-805c-989a9d7f167c" providerId="ADAL" clId="{9AAAF9F9-BDF7-644A-BAA3-D0BC7EF375C8}" dt="2022-11-30T00:34:40.268" v="947"/>
          <ac:graphicFrameMkLst>
            <pc:docMk/>
            <pc:sldMk cId="236976409" sldId="265"/>
            <ac:graphicFrameMk id="13" creationId="{6FFC65A1-56D6-DC4E-153F-759661553398}"/>
          </ac:graphicFrameMkLst>
        </pc:graphicFrameChg>
      </pc:sldChg>
      <pc:sldChg chg="modSp mod modClrScheme chgLayout">
        <pc:chgData name="Priyanshi Jain" userId="c5955895-1ca7-4f43-805c-989a9d7f167c" providerId="ADAL" clId="{9AAAF9F9-BDF7-644A-BAA3-D0BC7EF375C8}" dt="2022-11-29T17:22:00.210" v="891" actId="26606"/>
        <pc:sldMkLst>
          <pc:docMk/>
          <pc:sldMk cId="2967477238" sldId="273"/>
        </pc:sldMkLst>
        <pc:spChg chg="mod">
          <ac:chgData name="Priyanshi Jain" userId="c5955895-1ca7-4f43-805c-989a9d7f167c" providerId="ADAL" clId="{9AAAF9F9-BDF7-644A-BAA3-D0BC7EF375C8}" dt="2022-11-29T17:22:00.210" v="891" actId="26606"/>
          <ac:spMkLst>
            <pc:docMk/>
            <pc:sldMk cId="2967477238" sldId="273"/>
            <ac:spMk id="2" creationId="{00000000-0000-0000-0000-000000000000}"/>
          </ac:spMkLst>
        </pc:spChg>
        <pc:spChg chg="mod">
          <ac:chgData name="Priyanshi Jain" userId="c5955895-1ca7-4f43-805c-989a9d7f167c" providerId="ADAL" clId="{9AAAF9F9-BDF7-644A-BAA3-D0BC7EF375C8}" dt="2022-11-29T17:22:00.210" v="891" actId="26606"/>
          <ac:spMkLst>
            <pc:docMk/>
            <pc:sldMk cId="2967477238" sldId="273"/>
            <ac:spMk id="3" creationId="{00000000-0000-0000-0000-000000000000}"/>
          </ac:spMkLst>
        </pc:spChg>
        <pc:picChg chg="mod ord">
          <ac:chgData name="Priyanshi Jain" userId="c5955895-1ca7-4f43-805c-989a9d7f167c" providerId="ADAL" clId="{9AAAF9F9-BDF7-644A-BAA3-D0BC7EF375C8}" dt="2022-11-29T17:22:00.210" v="891" actId="26606"/>
          <ac:picMkLst>
            <pc:docMk/>
            <pc:sldMk cId="2967477238" sldId="273"/>
            <ac:picMk id="5" creationId="{42A7B4A7-6579-67AE-ECBA-033D7D381F75}"/>
          </ac:picMkLst>
        </pc:picChg>
      </pc:sldChg>
    </pc:docChg>
  </pc:docChgLst>
  <pc:docChgLst>
    <pc:chgData name="Jaclyn Perron" userId="S::jaclyn.perron@dcmail.ca::e96fff1a-ae8f-4fed-a9ac-5c8320766e15" providerId="AD" clId="Web-{C3531FB4-A900-4FB9-AAD5-0EE7DC645221}"/>
    <pc:docChg chg="modSld">
      <pc:chgData name="Jaclyn Perron" userId="S::jaclyn.perron@dcmail.ca::e96fff1a-ae8f-4fed-a9ac-5c8320766e15" providerId="AD" clId="Web-{C3531FB4-A900-4FB9-AAD5-0EE7DC645221}" dt="2022-11-29T18:01:14.524" v="28" actId="20577"/>
      <pc:docMkLst>
        <pc:docMk/>
      </pc:docMkLst>
      <pc:sldChg chg="modSp">
        <pc:chgData name="Jaclyn Perron" userId="S::jaclyn.perron@dcmail.ca::e96fff1a-ae8f-4fed-a9ac-5c8320766e15" providerId="AD" clId="Web-{C3531FB4-A900-4FB9-AAD5-0EE7DC645221}" dt="2022-11-29T17:59:27.038" v="0" actId="20577"/>
        <pc:sldMkLst>
          <pc:docMk/>
          <pc:sldMk cId="1153074785" sldId="259"/>
        </pc:sldMkLst>
        <pc:spChg chg="mod">
          <ac:chgData name="Jaclyn Perron" userId="S::jaclyn.perron@dcmail.ca::e96fff1a-ae8f-4fed-a9ac-5c8320766e15" providerId="AD" clId="Web-{C3531FB4-A900-4FB9-AAD5-0EE7DC645221}" dt="2022-11-29T17:59:27.038" v="0" actId="20577"/>
          <ac:spMkLst>
            <pc:docMk/>
            <pc:sldMk cId="1153074785" sldId="259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C3531FB4-A900-4FB9-AAD5-0EE7DC645221}" dt="2022-11-29T17:59:31.897" v="1" actId="20577"/>
        <pc:sldMkLst>
          <pc:docMk/>
          <pc:sldMk cId="840374242" sldId="260"/>
        </pc:sldMkLst>
        <pc:spChg chg="mod">
          <ac:chgData name="Jaclyn Perron" userId="S::jaclyn.perron@dcmail.ca::e96fff1a-ae8f-4fed-a9ac-5c8320766e15" providerId="AD" clId="Web-{C3531FB4-A900-4FB9-AAD5-0EE7DC645221}" dt="2022-11-29T17:59:31.897" v="1" actId="20577"/>
          <ac:spMkLst>
            <pc:docMk/>
            <pc:sldMk cId="840374242" sldId="260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C3531FB4-A900-4FB9-AAD5-0EE7DC645221}" dt="2022-11-29T17:59:40.647" v="4" actId="20577"/>
        <pc:sldMkLst>
          <pc:docMk/>
          <pc:sldMk cId="310570406" sldId="261"/>
        </pc:sldMkLst>
        <pc:spChg chg="mod">
          <ac:chgData name="Jaclyn Perron" userId="S::jaclyn.perron@dcmail.ca::e96fff1a-ae8f-4fed-a9ac-5c8320766e15" providerId="AD" clId="Web-{C3531FB4-A900-4FB9-AAD5-0EE7DC645221}" dt="2022-11-29T17:59:40.647" v="4" actId="20577"/>
          <ac:spMkLst>
            <pc:docMk/>
            <pc:sldMk cId="310570406" sldId="261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C3531FB4-A900-4FB9-AAD5-0EE7DC645221}" dt="2022-11-29T18:00:50.742" v="17" actId="20577"/>
        <pc:sldMkLst>
          <pc:docMk/>
          <pc:sldMk cId="1228571916" sldId="272"/>
        </pc:sldMkLst>
        <pc:spChg chg="mod">
          <ac:chgData name="Jaclyn Perron" userId="S::jaclyn.perron@dcmail.ca::e96fff1a-ae8f-4fed-a9ac-5c8320766e15" providerId="AD" clId="Web-{C3531FB4-A900-4FB9-AAD5-0EE7DC645221}" dt="2022-11-29T18:00:50.742" v="17" actId="20577"/>
          <ac:spMkLst>
            <pc:docMk/>
            <pc:sldMk cId="1228571916" sldId="272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C3531FB4-A900-4FB9-AAD5-0EE7DC645221}" dt="2022-11-29T18:01:14.524" v="28" actId="20577"/>
        <pc:sldMkLst>
          <pc:docMk/>
          <pc:sldMk cId="2967477238" sldId="273"/>
        </pc:sldMkLst>
        <pc:spChg chg="mod">
          <ac:chgData name="Jaclyn Perron" userId="S::jaclyn.perron@dcmail.ca::e96fff1a-ae8f-4fed-a9ac-5c8320766e15" providerId="AD" clId="Web-{C3531FB4-A900-4FB9-AAD5-0EE7DC645221}" dt="2022-11-29T18:01:14.524" v="28" actId="20577"/>
          <ac:spMkLst>
            <pc:docMk/>
            <pc:sldMk cId="2967477238" sldId="273"/>
            <ac:spMk id="3" creationId="{00000000-0000-0000-0000-000000000000}"/>
          </ac:spMkLst>
        </pc:spChg>
      </pc:sldChg>
    </pc:docChg>
  </pc:docChgLst>
  <pc:docChgLst>
    <pc:chgData name="Chirag Bhanushali" userId="S::chirag.bhanushali@dcmail.ca::fdf33515-ada6-4536-b189-4eb7c6b59786" providerId="AD" clId="Web-{2521BB30-AAB1-4B64-9C2B-A21DAB43AE0A}"/>
    <pc:docChg chg="modSld">
      <pc:chgData name="Chirag Bhanushali" userId="S::chirag.bhanushali@dcmail.ca::fdf33515-ada6-4536-b189-4eb7c6b59786" providerId="AD" clId="Web-{2521BB30-AAB1-4B64-9C2B-A21DAB43AE0A}" dt="2022-11-29T04:42:47.436" v="16" actId="20577"/>
      <pc:docMkLst>
        <pc:docMk/>
      </pc:docMkLst>
      <pc:sldChg chg="modSp">
        <pc:chgData name="Chirag Bhanushali" userId="S::chirag.bhanushali@dcmail.ca::fdf33515-ada6-4536-b189-4eb7c6b59786" providerId="AD" clId="Web-{2521BB30-AAB1-4B64-9C2B-A21DAB43AE0A}" dt="2022-11-29T04:42:32.732" v="12" actId="20577"/>
        <pc:sldMkLst>
          <pc:docMk/>
          <pc:sldMk cId="1228571916" sldId="272"/>
        </pc:sldMkLst>
        <pc:spChg chg="mod">
          <ac:chgData name="Chirag Bhanushali" userId="S::chirag.bhanushali@dcmail.ca::fdf33515-ada6-4536-b189-4eb7c6b59786" providerId="AD" clId="Web-{2521BB30-AAB1-4B64-9C2B-A21DAB43AE0A}" dt="2022-11-29T04:42:32.732" v="12" actId="20577"/>
          <ac:spMkLst>
            <pc:docMk/>
            <pc:sldMk cId="1228571916" sldId="272"/>
            <ac:spMk id="3" creationId="{00000000-0000-0000-0000-000000000000}"/>
          </ac:spMkLst>
        </pc:spChg>
      </pc:sldChg>
      <pc:sldChg chg="modSp">
        <pc:chgData name="Chirag Bhanushali" userId="S::chirag.bhanushali@dcmail.ca::fdf33515-ada6-4536-b189-4eb7c6b59786" providerId="AD" clId="Web-{2521BB30-AAB1-4B64-9C2B-A21DAB43AE0A}" dt="2022-11-29T04:42:47.436" v="16" actId="20577"/>
        <pc:sldMkLst>
          <pc:docMk/>
          <pc:sldMk cId="2967477238" sldId="273"/>
        </pc:sldMkLst>
        <pc:spChg chg="mod">
          <ac:chgData name="Chirag Bhanushali" userId="S::chirag.bhanushali@dcmail.ca::fdf33515-ada6-4536-b189-4eb7c6b59786" providerId="AD" clId="Web-{2521BB30-AAB1-4B64-9C2B-A21DAB43AE0A}" dt="2022-11-29T04:42:47.436" v="16" actId="20577"/>
          <ac:spMkLst>
            <pc:docMk/>
            <pc:sldMk cId="2967477238" sldId="273"/>
            <ac:spMk id="3" creationId="{00000000-0000-0000-0000-000000000000}"/>
          </ac:spMkLst>
        </pc:spChg>
      </pc:sldChg>
    </pc:docChg>
  </pc:docChgLst>
  <pc:docChgLst>
    <pc:chgData name="Jaclyn Perron" userId="S::jaclyn.perron@dcmail.ca::e96fff1a-ae8f-4fed-a9ac-5c8320766e15" providerId="AD" clId="Web-{BD709F7F-BCC0-4B95-B746-66CD5B2F72BC}"/>
    <pc:docChg chg="modSld sldOrd">
      <pc:chgData name="Jaclyn Perron" userId="S::jaclyn.perron@dcmail.ca::e96fff1a-ae8f-4fed-a9ac-5c8320766e15" providerId="AD" clId="Web-{BD709F7F-BCC0-4B95-B746-66CD5B2F72BC}" dt="2022-11-25T03:24:28.536" v="140" actId="20577"/>
      <pc:docMkLst>
        <pc:docMk/>
      </pc:docMkLst>
      <pc:sldChg chg="modSp">
        <pc:chgData name="Jaclyn Perron" userId="S::jaclyn.perron@dcmail.ca::e96fff1a-ae8f-4fed-a9ac-5c8320766e15" providerId="AD" clId="Web-{BD709F7F-BCC0-4B95-B746-66CD5B2F72BC}" dt="2022-11-25T03:24:28.536" v="140" actId="20577"/>
        <pc:sldMkLst>
          <pc:docMk/>
          <pc:sldMk cId="1153074785" sldId="259"/>
        </pc:sldMkLst>
        <pc:spChg chg="mod">
          <ac:chgData name="Jaclyn Perron" userId="S::jaclyn.perron@dcmail.ca::e96fff1a-ae8f-4fed-a9ac-5c8320766e15" providerId="AD" clId="Web-{BD709F7F-BCC0-4B95-B746-66CD5B2F72BC}" dt="2022-11-25T03:24:28.536" v="140" actId="20577"/>
          <ac:spMkLst>
            <pc:docMk/>
            <pc:sldMk cId="1153074785" sldId="259"/>
            <ac:spMk id="3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3:30.473" v="138" actId="1076"/>
        <pc:sldMkLst>
          <pc:docMk/>
          <pc:sldMk cId="840374242" sldId="260"/>
        </pc:sldMkLst>
        <pc:spChg chg="mod">
          <ac:chgData name="Jaclyn Perron" userId="S::jaclyn.perron@dcmail.ca::e96fff1a-ae8f-4fed-a9ac-5c8320766e15" providerId="AD" clId="Web-{BD709F7F-BCC0-4B95-B746-66CD5B2F72BC}" dt="2022-11-25T03:19:10.312" v="29" actId="20577"/>
          <ac:spMkLst>
            <pc:docMk/>
            <pc:sldMk cId="840374242" sldId="260"/>
            <ac:spMk id="2" creationId="{00000000-0000-0000-0000-000000000000}"/>
          </ac:spMkLst>
        </pc:spChg>
        <pc:spChg chg="mod">
          <ac:chgData name="Jaclyn Perron" userId="S::jaclyn.perron@dcmail.ca::e96fff1a-ae8f-4fed-a9ac-5c8320766e15" providerId="AD" clId="Web-{BD709F7F-BCC0-4B95-B746-66CD5B2F72BC}" dt="2022-11-25T03:16:49.248" v="9" actId="20577"/>
          <ac:spMkLst>
            <pc:docMk/>
            <pc:sldMk cId="840374242" sldId="260"/>
            <ac:spMk id="3" creationId="{00000000-0000-0000-0000-000000000000}"/>
          </ac:spMkLst>
        </pc:spChg>
        <pc:picChg chg="mod">
          <ac:chgData name="Jaclyn Perron" userId="S::jaclyn.perron@dcmail.ca::e96fff1a-ae8f-4fed-a9ac-5c8320766e15" providerId="AD" clId="Web-{BD709F7F-BCC0-4B95-B746-66CD5B2F72BC}" dt="2022-11-25T03:23:30.473" v="138" actId="1076"/>
          <ac:picMkLst>
            <pc:docMk/>
            <pc:sldMk cId="840374242" sldId="260"/>
            <ac:picMk id="4" creationId="{043EF572-42A9-8C00-FA7D-E2C12F621ED1}"/>
          </ac:picMkLst>
        </pc:picChg>
      </pc:sldChg>
      <pc:sldChg chg="modSp">
        <pc:chgData name="Jaclyn Perron" userId="S::jaclyn.perron@dcmail.ca::e96fff1a-ae8f-4fed-a9ac-5c8320766e15" providerId="AD" clId="Web-{BD709F7F-BCC0-4B95-B746-66CD5B2F72BC}" dt="2022-11-25T03:19:14.953" v="35" actId="20577"/>
        <pc:sldMkLst>
          <pc:docMk/>
          <pc:sldMk cId="310570406" sldId="261"/>
        </pc:sldMkLst>
        <pc:spChg chg="mod">
          <ac:chgData name="Jaclyn Perron" userId="S::jaclyn.perron@dcmail.ca::e96fff1a-ae8f-4fed-a9ac-5c8320766e15" providerId="AD" clId="Web-{BD709F7F-BCC0-4B95-B746-66CD5B2F72BC}" dt="2022-11-25T03:19:14.953" v="35" actId="20577"/>
          <ac:spMkLst>
            <pc:docMk/>
            <pc:sldMk cId="310570406" sldId="261"/>
            <ac:spMk id="2" creationId="{00000000-0000-0000-0000-000000000000}"/>
          </ac:spMkLst>
        </pc:spChg>
        <pc:spChg chg="mod">
          <ac:chgData name="Jaclyn Perron" userId="S::jaclyn.perron@dcmail.ca::e96fff1a-ae8f-4fed-a9ac-5c8320766e15" providerId="AD" clId="Web-{BD709F7F-BCC0-4B95-B746-66CD5B2F72BC}" dt="2022-11-25T03:17:28.889" v="23" actId="20577"/>
          <ac:spMkLst>
            <pc:docMk/>
            <pc:sldMk cId="310570406" sldId="261"/>
            <ac:spMk id="3" creationId="{00000000-0000-0000-0000-000000000000}"/>
          </ac:spMkLst>
        </pc:spChg>
      </pc:sldChg>
      <pc:sldChg chg="modSp ord">
        <pc:chgData name="Jaclyn Perron" userId="S::jaclyn.perron@dcmail.ca::e96fff1a-ae8f-4fed-a9ac-5c8320766e15" providerId="AD" clId="Web-{BD709F7F-BCC0-4B95-B746-66CD5B2F72BC}" dt="2022-11-25T03:19:30.891" v="52" actId="20577"/>
        <pc:sldMkLst>
          <pc:docMk/>
          <pc:sldMk cId="1917223987" sldId="262"/>
        </pc:sldMkLst>
        <pc:spChg chg="mod">
          <ac:chgData name="Jaclyn Perron" userId="S::jaclyn.perron@dcmail.ca::e96fff1a-ae8f-4fed-a9ac-5c8320766e15" providerId="AD" clId="Web-{BD709F7F-BCC0-4B95-B746-66CD5B2F72BC}" dt="2022-11-25T03:19:30.891" v="52" actId="20577"/>
          <ac:spMkLst>
            <pc:docMk/>
            <pc:sldMk cId="1917223987" sldId="262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19:41.063" v="54" actId="20577"/>
        <pc:sldMkLst>
          <pc:docMk/>
          <pc:sldMk cId="3714522614" sldId="263"/>
        </pc:sldMkLst>
        <pc:spChg chg="mod">
          <ac:chgData name="Jaclyn Perron" userId="S::jaclyn.perron@dcmail.ca::e96fff1a-ae8f-4fed-a9ac-5c8320766e15" providerId="AD" clId="Web-{BD709F7F-BCC0-4B95-B746-66CD5B2F72BC}" dt="2022-11-25T03:19:41.063" v="54" actId="20577"/>
          <ac:spMkLst>
            <pc:docMk/>
            <pc:sldMk cId="3714522614" sldId="263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19:52.110" v="60" actId="20577"/>
        <pc:sldMkLst>
          <pc:docMk/>
          <pc:sldMk cId="4003618854" sldId="264"/>
        </pc:sldMkLst>
        <pc:spChg chg="mod">
          <ac:chgData name="Jaclyn Perron" userId="S::jaclyn.perron@dcmail.ca::e96fff1a-ae8f-4fed-a9ac-5c8320766e15" providerId="AD" clId="Web-{BD709F7F-BCC0-4B95-B746-66CD5B2F72BC}" dt="2022-11-25T03:19:52.110" v="60" actId="20577"/>
          <ac:spMkLst>
            <pc:docMk/>
            <pc:sldMk cId="4003618854" sldId="264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0:05.501" v="70" actId="20577"/>
        <pc:sldMkLst>
          <pc:docMk/>
          <pc:sldMk cId="236976409" sldId="265"/>
        </pc:sldMkLst>
        <pc:spChg chg="mod">
          <ac:chgData name="Jaclyn Perron" userId="S::jaclyn.perron@dcmail.ca::e96fff1a-ae8f-4fed-a9ac-5c8320766e15" providerId="AD" clId="Web-{BD709F7F-BCC0-4B95-B746-66CD5B2F72BC}" dt="2022-11-25T03:20:05.501" v="70" actId="20577"/>
          <ac:spMkLst>
            <pc:docMk/>
            <pc:sldMk cId="236976409" sldId="265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0:14.626" v="75" actId="20577"/>
        <pc:sldMkLst>
          <pc:docMk/>
          <pc:sldMk cId="3745773193" sldId="270"/>
        </pc:sldMkLst>
        <pc:spChg chg="mod">
          <ac:chgData name="Jaclyn Perron" userId="S::jaclyn.perron@dcmail.ca::e96fff1a-ae8f-4fed-a9ac-5c8320766e15" providerId="AD" clId="Web-{BD709F7F-BCC0-4B95-B746-66CD5B2F72BC}" dt="2022-11-25T03:20:14.626" v="75" actId="20577"/>
          <ac:spMkLst>
            <pc:docMk/>
            <pc:sldMk cId="3745773193" sldId="270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0:43.173" v="94" actId="20577"/>
        <pc:sldMkLst>
          <pc:docMk/>
          <pc:sldMk cId="2679512735" sldId="271"/>
        </pc:sldMkLst>
        <pc:spChg chg="mod">
          <ac:chgData name="Jaclyn Perron" userId="S::jaclyn.perron@dcmail.ca::e96fff1a-ae8f-4fed-a9ac-5c8320766e15" providerId="AD" clId="Web-{BD709F7F-BCC0-4B95-B746-66CD5B2F72BC}" dt="2022-11-25T03:20:43.173" v="94" actId="20577"/>
          <ac:spMkLst>
            <pc:docMk/>
            <pc:sldMk cId="2679512735" sldId="271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1:25.190" v="133" actId="20577"/>
        <pc:sldMkLst>
          <pc:docMk/>
          <pc:sldMk cId="1228571916" sldId="272"/>
        </pc:sldMkLst>
        <pc:spChg chg="mod">
          <ac:chgData name="Jaclyn Perron" userId="S::jaclyn.perron@dcmail.ca::e96fff1a-ae8f-4fed-a9ac-5c8320766e15" providerId="AD" clId="Web-{BD709F7F-BCC0-4B95-B746-66CD5B2F72BC}" dt="2022-11-25T03:21:25.190" v="133" actId="20577"/>
          <ac:spMkLst>
            <pc:docMk/>
            <pc:sldMk cId="1228571916" sldId="272"/>
            <ac:spMk id="2" creationId="{00000000-0000-0000-0000-000000000000}"/>
          </ac:spMkLst>
        </pc:spChg>
      </pc:sldChg>
      <pc:sldChg chg="modSp">
        <pc:chgData name="Jaclyn Perron" userId="S::jaclyn.perron@dcmail.ca::e96fff1a-ae8f-4fed-a9ac-5c8320766e15" providerId="AD" clId="Web-{BD709F7F-BCC0-4B95-B746-66CD5B2F72BC}" dt="2022-11-25T03:21:21.565" v="128" actId="20577"/>
        <pc:sldMkLst>
          <pc:docMk/>
          <pc:sldMk cId="2967477238" sldId="273"/>
        </pc:sldMkLst>
        <pc:spChg chg="mod">
          <ac:chgData name="Jaclyn Perron" userId="S::jaclyn.perron@dcmail.ca::e96fff1a-ae8f-4fed-a9ac-5c8320766e15" providerId="AD" clId="Web-{BD709F7F-BCC0-4B95-B746-66CD5B2F72BC}" dt="2022-11-25T03:21:21.565" v="128" actId="20577"/>
          <ac:spMkLst>
            <pc:docMk/>
            <pc:sldMk cId="2967477238" sldId="273"/>
            <ac:spMk id="2" creationId="{00000000-0000-0000-0000-000000000000}"/>
          </ac:spMkLst>
        </pc:spChg>
      </pc:sldChg>
    </pc:docChg>
  </pc:docChgLst>
  <pc:docChgLst>
    <pc:chgData name="Jaclyn Perron" userId="S::jaclyn.perron@dcmail.ca::e96fff1a-ae8f-4fed-a9ac-5c8320766e15" providerId="AD" clId="Web-{E0865395-C390-4385-A09C-588C945B18BC}"/>
    <pc:docChg chg="modSld">
      <pc:chgData name="Jaclyn Perron" userId="S::jaclyn.perron@dcmail.ca::e96fff1a-ae8f-4fed-a9ac-5c8320766e15" providerId="AD" clId="Web-{E0865395-C390-4385-A09C-588C945B18BC}" dt="2022-11-29T03:01:21.778" v="10" actId="20577"/>
      <pc:docMkLst>
        <pc:docMk/>
      </pc:docMkLst>
      <pc:sldChg chg="modSp">
        <pc:chgData name="Jaclyn Perron" userId="S::jaclyn.perron@dcmail.ca::e96fff1a-ae8f-4fed-a9ac-5c8320766e15" providerId="AD" clId="Web-{E0865395-C390-4385-A09C-588C945B18BC}" dt="2022-11-29T03:01:21.778" v="10" actId="20577"/>
        <pc:sldMkLst>
          <pc:docMk/>
          <pc:sldMk cId="1917223987" sldId="262"/>
        </pc:sldMkLst>
        <pc:spChg chg="mod">
          <ac:chgData name="Jaclyn Perron" userId="S::jaclyn.perron@dcmail.ca::e96fff1a-ae8f-4fed-a9ac-5c8320766e15" providerId="AD" clId="Web-{E0865395-C390-4385-A09C-588C945B18BC}" dt="2022-11-29T03:01:21.778" v="10" actId="20577"/>
          <ac:spMkLst>
            <pc:docMk/>
            <pc:sldMk cId="1917223987" sldId="26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11/29/2022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11/29/2022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F81A0-ADA6-4623-BE4F-40CFB8BBCB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977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35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Stack of books"/>
          <p:cNvGrpSpPr/>
          <p:nvPr userDrawn="1"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26044" cy="6858000"/>
              <a:chOff x="0" y="0"/>
              <a:chExt cx="4726044" cy="6858000"/>
            </a:xfrm>
          </p:grpSpPr>
          <p:pic>
            <p:nvPicPr>
              <p:cNvPr id="9" name="Picture 8" descr="Stack of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588884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C847-D284-421D-B330-2D43513B0F9C}" type="datetime1">
              <a:rPr lang="en-US" smtClean="0"/>
              <a:t>11/29/2022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1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7518-40ED-4895-8580-DE2A722FC423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2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9F34-BDBC-4273-B9BC-22458F940BE7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5147-19A6-4970-A04E-ED9B1D83C0F1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 of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41008-E89D-49CD-9BF4-E6F3FE09F7AC}" type="datetime1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3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199F-4583-41EB-929F-5865E95EECA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52EB-356C-4482-B27C-7C8E08F5D88F}" type="datetime1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895E-43C3-4560-B59A-90049317E860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78C32-B81D-4A68-A851-5185C690F024}" type="datetime1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8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5D79-EF31-4E8F-A1BE-AF31805C2859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BA3B-941F-4778-A0CB-865223FDAE69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9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2EBFD46-0FD3-4428-ADEC-1DFD6489930D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92F13A3-D7CE-3A43-2C9A-80012CC7429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14892" y="-87511"/>
            <a:ext cx="1777108" cy="1013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2460B4-F856-EDA2-9066-1C0F9EFD401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781" y="116633"/>
            <a:ext cx="1516322" cy="5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474112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4811692-9B64-7FF2-BDFC-565EE580C032}"/>
              </a:ext>
            </a:extLst>
          </p:cNvPr>
          <p:cNvSpPr txBox="1"/>
          <p:nvPr/>
        </p:nvSpPr>
        <p:spPr>
          <a:xfrm>
            <a:off x="5734372" y="534165"/>
            <a:ext cx="5400600" cy="864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/>
              <a:t>Data 2206 – Capstone</a:t>
            </a:r>
          </a:p>
          <a:p>
            <a:pPr algn="ctr"/>
            <a:r>
              <a:rPr lang="en-CA"/>
              <a:t>Professor: Thomas Francescutti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CFF7D-52BE-B70B-72F6-CDECBCF773BF}"/>
              </a:ext>
            </a:extLst>
          </p:cNvPr>
          <p:cNvSpPr txBox="1"/>
          <p:nvPr/>
        </p:nvSpPr>
        <p:spPr>
          <a:xfrm>
            <a:off x="4736784" y="2132856"/>
            <a:ext cx="70567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What Impacts Funding</a:t>
            </a:r>
            <a:br>
              <a:rPr lang="en-US" b="1" dirty="0"/>
            </a:br>
            <a:r>
              <a:rPr lang="en-US" b="1" dirty="0"/>
              <a:t>Ontario Public Libraries?</a:t>
            </a:r>
            <a:br>
              <a:rPr lang="en-US" b="1" dirty="0"/>
            </a:br>
            <a:r>
              <a:rPr lang="en-US" b="1" dirty="0"/>
              <a:t>Strong Libraries – Strong Communities</a:t>
            </a:r>
            <a:br>
              <a:rPr lang="en-US" b="1" dirty="0"/>
            </a:b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B85CD-37E3-FB87-F650-2C7F7F762CC6}"/>
              </a:ext>
            </a:extLst>
          </p:cNvPr>
          <p:cNvSpPr txBox="1"/>
          <p:nvPr/>
        </p:nvSpPr>
        <p:spPr>
          <a:xfrm>
            <a:off x="5950396" y="4437112"/>
            <a:ext cx="50616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u="sng"/>
              <a:t>Student Names</a:t>
            </a:r>
          </a:p>
          <a:p>
            <a:r>
              <a:rPr lang="en-CA" sz="1600"/>
              <a:t>Jaclyn Perron		100456664	</a:t>
            </a:r>
          </a:p>
          <a:p>
            <a:r>
              <a:rPr lang="en-CA" sz="1600"/>
              <a:t>Priyanshi Jain		100851063	</a:t>
            </a:r>
          </a:p>
          <a:p>
            <a:r>
              <a:rPr lang="en-CA" sz="1600"/>
              <a:t>Chirag Bhanushali		100853897	</a:t>
            </a:r>
          </a:p>
          <a:p>
            <a:r>
              <a:rPr lang="en-CA" sz="1600"/>
              <a:t>Zehra Nur Ozer	 	100761241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36C89-B96A-DA22-AD56-718141DA6671}"/>
              </a:ext>
            </a:extLst>
          </p:cNvPr>
          <p:cNvSpPr txBox="1"/>
          <p:nvPr/>
        </p:nvSpPr>
        <p:spPr>
          <a:xfrm>
            <a:off x="7174532" y="6086303"/>
            <a:ext cx="290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/>
              <a:t>November 2022</a:t>
            </a:r>
          </a:p>
        </p:txBody>
      </p:sp>
    </p:spTree>
    <p:extLst>
      <p:ext uri="{BB962C8B-B14F-4D97-AF65-F5344CB8AC3E}">
        <p14:creationId xmlns:p14="http://schemas.microsoft.com/office/powerpoint/2010/main" val="1736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1686" y="1669001"/>
            <a:ext cx="6319466" cy="4923823"/>
          </a:xfrm>
        </p:spPr>
        <p:txBody>
          <a:bodyPr vert="horz" lIns="121899" tIns="60949" rIns="121899" bIns="60949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Benefits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Get insights from the data and  predict future funding needs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Forecast funding using population trends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To help stakeholders make accurate decisions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Get insights on important factors by leveraging KPIs in the visualization dashboard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To prevent underfunding or overfunding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Keep track of the utilization of the funds</a:t>
            </a:r>
            <a:endParaRPr lang="en-US" sz="2000" dirty="0"/>
          </a:p>
          <a:p>
            <a:pPr marL="730810" lvl="1" indent="-304165">
              <a:buClr>
                <a:srgbClr val="4A5242"/>
              </a:buClr>
            </a:pPr>
            <a:r>
              <a:rPr lang="en-US" sz="2000" dirty="0">
                <a:ea typeface="+mn-lt"/>
                <a:cs typeface="+mn-lt"/>
              </a:rPr>
              <a:t>Prevent any error in funding</a:t>
            </a:r>
            <a:endParaRPr lang="en-US" sz="2000" dirty="0"/>
          </a:p>
          <a:p>
            <a:pPr marL="304165" indent="-304165">
              <a:buClr>
                <a:srgbClr val="4A5242"/>
              </a:buClr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5FB35A9-F5D8-0A35-7FB0-2647185A7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9"/>
          <a:stretch/>
        </p:blipFill>
        <p:spPr>
          <a:xfrm>
            <a:off x="6772790" y="2012888"/>
            <a:ext cx="4652793" cy="3704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857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2A7B4A7-6579-67AE-ECBA-033D7D381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15" y="2369976"/>
            <a:ext cx="3175484" cy="2118048"/>
          </a:xfrm>
          <a:prstGeom prst="rect">
            <a:avLst/>
          </a:prstGeom>
          <a:ln>
            <a:noFill/>
          </a:ln>
          <a:effectLst>
            <a:softEdge rad="3429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101" y="1097132"/>
            <a:ext cx="10157354" cy="139700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Data Analysis Solution - Recommendations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869" y="3061730"/>
            <a:ext cx="6706742" cy="300172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>
              <a:buClr>
                <a:srgbClr val="4A5242"/>
              </a:buClr>
            </a:pPr>
            <a:r>
              <a:rPr lang="en-US" dirty="0">
                <a:ea typeface="+mn-lt"/>
                <a:cs typeface="+mn-lt"/>
              </a:rPr>
              <a:t>Automatically fetch data using an API </a:t>
            </a:r>
            <a:endParaRPr lang="en-US" dirty="0"/>
          </a:p>
          <a:p>
            <a:pPr marL="304165" indent="-304165">
              <a:buClr>
                <a:srgbClr val="4A5242"/>
              </a:buClr>
            </a:pPr>
            <a:r>
              <a:rPr lang="en-US" dirty="0">
                <a:ea typeface="+mn-lt"/>
                <a:cs typeface="+mn-lt"/>
              </a:rPr>
              <a:t>Uniform naming convections</a:t>
            </a:r>
          </a:p>
          <a:p>
            <a:pPr marL="304165" indent="-304165">
              <a:buClr>
                <a:srgbClr val="4A5242"/>
              </a:buClr>
            </a:pPr>
            <a:r>
              <a:rPr lang="en-US" dirty="0">
                <a:ea typeface="+mn-lt"/>
                <a:cs typeface="+mn-lt"/>
              </a:rPr>
              <a:t>Frequent data gathering</a:t>
            </a:r>
            <a:endParaRPr lang="en-US" dirty="0"/>
          </a:p>
          <a:p>
            <a:pPr marL="304165" indent="-304165">
              <a:buClr>
                <a:srgbClr val="4A5242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7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995718-52BA-EECD-C215-6542B3F0922D}"/>
              </a:ext>
            </a:extLst>
          </p:cNvPr>
          <p:cNvSpPr txBox="1"/>
          <p:nvPr/>
        </p:nvSpPr>
        <p:spPr>
          <a:xfrm>
            <a:off x="292608" y="2634936"/>
            <a:ext cx="7073372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ln w="0"/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Strong Libraries – Strong Communities</a:t>
            </a:r>
            <a:endParaRPr lang="en-CA" sz="5400" dirty="0">
              <a:ln w="0"/>
              <a:solidFill>
                <a:schemeClr val="accent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558" y="1062092"/>
            <a:ext cx="10157354" cy="1397000"/>
          </a:xfrm>
        </p:spPr>
        <p:txBody>
          <a:bodyPr/>
          <a:lstStyle/>
          <a:p>
            <a:pPr algn="ctr"/>
            <a:r>
              <a:rPr lang="en-US" dirty="0"/>
              <a:t>Thank you, any questions?</a:t>
            </a:r>
          </a:p>
        </p:txBody>
      </p:sp>
      <p:pic>
        <p:nvPicPr>
          <p:cNvPr id="5" name="Picture 4" descr="A picture containing text, writing implement, stationary, stack&#10;&#10;Description automatically generated">
            <a:extLst>
              <a:ext uri="{FF2B5EF4-FFF2-40B4-BE49-F238E27FC236}">
                <a16:creationId xmlns:a16="http://schemas.microsoft.com/office/drawing/2014/main" id="{CD190018-B066-7B40-79CD-6D32A1239B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74" y="4251040"/>
            <a:ext cx="3048000" cy="2284129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7" name="Picture 6" descr="A stack of books&#10;&#10;Description automatically generated with low confidence">
            <a:extLst>
              <a:ext uri="{FF2B5EF4-FFF2-40B4-BE49-F238E27FC236}">
                <a16:creationId xmlns:a16="http://schemas.microsoft.com/office/drawing/2014/main" id="{63F3A1FA-3495-430A-658E-D8470F907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687" y="4194622"/>
            <a:ext cx="3048000" cy="2282537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5C6AD71E-6A15-5832-5EE5-2ED8AFF181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1" y="4250528"/>
            <a:ext cx="3048000" cy="2284129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359681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CF131FB-C496-D284-04C0-245473571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797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4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797" y="816746"/>
            <a:ext cx="7217746" cy="763479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8" y="1776762"/>
            <a:ext cx="10157354" cy="44704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Business Goal</a:t>
            </a:r>
          </a:p>
          <a:p>
            <a:pPr marL="304165" indent="-304165"/>
            <a:r>
              <a:rPr lang="en-US" dirty="0"/>
              <a:t>Data Description</a:t>
            </a:r>
          </a:p>
          <a:p>
            <a:pPr marL="304165" indent="-304165"/>
            <a:r>
              <a:rPr lang="en-US" dirty="0"/>
              <a:t>Data Preparation</a:t>
            </a:r>
          </a:p>
          <a:p>
            <a:pPr marL="304165" indent="-304165"/>
            <a:r>
              <a:rPr lang="en-US" dirty="0"/>
              <a:t>Data Analysis Solution- Model and Dashboard</a:t>
            </a:r>
          </a:p>
          <a:p>
            <a:pPr marL="304165" indent="-304165"/>
            <a:r>
              <a:rPr lang="en-US" dirty="0"/>
              <a:t>Analysis Results</a:t>
            </a:r>
          </a:p>
          <a:p>
            <a:pPr marL="304165" indent="-304165"/>
            <a:r>
              <a:rPr lang="en-US" dirty="0"/>
              <a:t>Data Analysis Solutions</a:t>
            </a:r>
          </a:p>
          <a:p>
            <a:pPr marL="304165" indent="-304165"/>
            <a:r>
              <a:rPr lang="en-US" dirty="0"/>
              <a:t>Recommendations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D6EF4-BC16-58B7-9C44-BD9F067D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164543" y="880513"/>
            <a:ext cx="3238739" cy="56868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30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614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612" y="1650753"/>
            <a:ext cx="9979778" cy="4190754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CA" dirty="0"/>
              <a:t>Project Focus: Understand factors impacting funding </a:t>
            </a:r>
          </a:p>
          <a:p>
            <a:pPr marL="304165" indent="-304165"/>
            <a:r>
              <a:rPr lang="en-US" dirty="0"/>
              <a:t>Gathered data</a:t>
            </a:r>
          </a:p>
          <a:p>
            <a:pPr marL="304165" indent="-304165"/>
            <a:r>
              <a:rPr lang="en-US" dirty="0"/>
              <a:t>Performed correlation analysis </a:t>
            </a:r>
          </a:p>
          <a:p>
            <a:pPr marL="304165" indent="-304165"/>
            <a:r>
              <a:rPr lang="en-CA" dirty="0"/>
              <a:t>Created different forecasting models using these highly correlated features </a:t>
            </a:r>
          </a:p>
          <a:p>
            <a:pPr marL="304165" indent="-304165"/>
            <a:r>
              <a:rPr lang="en-CA" dirty="0"/>
              <a:t>Created a dashboard</a:t>
            </a:r>
          </a:p>
          <a:p>
            <a:pPr marL="304165" indent="-304165"/>
            <a:r>
              <a:rPr lang="en-CA" dirty="0"/>
              <a:t>Recommendation </a:t>
            </a:r>
            <a:endParaRPr lang="en-US" dirty="0"/>
          </a:p>
        </p:txBody>
      </p:sp>
      <p:pic>
        <p:nvPicPr>
          <p:cNvPr id="4" name="Picture 3" descr="A picture containing text, book, shelf, library&#10;&#10;Description automatically generated">
            <a:extLst>
              <a:ext uri="{FF2B5EF4-FFF2-40B4-BE49-F238E27FC236}">
                <a16:creationId xmlns:a16="http://schemas.microsoft.com/office/drawing/2014/main" id="{043EF572-42A9-8C00-FA7D-E2C12F621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5467771"/>
            <a:ext cx="5307110" cy="1170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40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Business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170" y="1639656"/>
            <a:ext cx="6613866" cy="4983086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Forecast upcoming year’s funding expectations for Ontario Public Libraries</a:t>
            </a:r>
          </a:p>
          <a:p>
            <a:pPr marL="304165" lvl="1" indent="-304165">
              <a:spcBef>
                <a:spcPts val="1866"/>
              </a:spcBef>
              <a:buClr>
                <a:srgbClr val="4A5242"/>
              </a:buClr>
              <a:buFont typeface="Arial" pitchFamily="34" charset="0"/>
              <a:buChar char="•"/>
            </a:pPr>
            <a:r>
              <a:rPr lang="en-US" sz="2400" dirty="0"/>
              <a:t>Determine the effect of these factors on </a:t>
            </a:r>
            <a:r>
              <a:rPr lang="en-US" dirty="0"/>
              <a:t>libraries' funding needs</a:t>
            </a:r>
          </a:p>
          <a:p>
            <a:pPr marL="769545" lvl="2" indent="-342900">
              <a:spcBef>
                <a:spcPts val="1866"/>
              </a:spcBef>
              <a:buClr>
                <a:srgbClr val="4A5242"/>
              </a:buClr>
            </a:pPr>
            <a:r>
              <a:rPr lang="en-US" sz="2000" dirty="0"/>
              <a:t>Internal Factors</a:t>
            </a:r>
          </a:p>
          <a:p>
            <a:pPr marL="769546" lvl="3" indent="-342900">
              <a:spcBef>
                <a:spcPts val="1866"/>
              </a:spcBef>
              <a:buClr>
                <a:srgbClr val="4A5242"/>
              </a:buClr>
            </a:pPr>
            <a:r>
              <a:rPr lang="en-US" sz="2000" dirty="0"/>
              <a:t>External Factors</a:t>
            </a:r>
          </a:p>
          <a:p>
            <a:pPr marL="304165" lvl="1" indent="-304165">
              <a:spcBef>
                <a:spcPts val="1866"/>
              </a:spcBef>
              <a:buClr>
                <a:srgbClr val="4A5242"/>
              </a:buClr>
              <a:buFont typeface="Arial" pitchFamily="34" charset="0"/>
              <a:buChar char="•"/>
            </a:pPr>
            <a:r>
              <a:rPr lang="en-US" dirty="0"/>
              <a:t>Understand relationship </a:t>
            </a:r>
            <a:r>
              <a:rPr lang="en-US" sz="2400" dirty="0"/>
              <a:t>between funding and factors</a:t>
            </a:r>
          </a:p>
          <a:p>
            <a:pPr marL="304165" lvl="1" indent="-304165">
              <a:spcBef>
                <a:spcPts val="1866"/>
              </a:spcBef>
              <a:buFont typeface="Arial" pitchFamily="34" charset="0"/>
              <a:buChar char="•"/>
            </a:pPr>
            <a:r>
              <a:rPr lang="en-US" sz="2400" dirty="0"/>
              <a:t>Generate a model to forecast funding  </a:t>
            </a:r>
          </a:p>
          <a:p>
            <a:pPr marL="304165" indent="-304165"/>
            <a:endParaRPr lang="en-US" sz="1700" dirty="0"/>
          </a:p>
        </p:txBody>
      </p:sp>
      <p:pic>
        <p:nvPicPr>
          <p:cNvPr id="5" name="Picture 4" descr="A picture containing text, library, book, shelf&#10;&#10;Description automatically generated">
            <a:extLst>
              <a:ext uri="{FF2B5EF4-FFF2-40B4-BE49-F238E27FC236}">
                <a16:creationId xmlns:a16="http://schemas.microsoft.com/office/drawing/2014/main" id="{C3ECBA6B-8A05-E730-DD42-439CEBD4C1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5" r="18373" b="-2"/>
          <a:stretch/>
        </p:blipFill>
        <p:spPr>
          <a:xfrm>
            <a:off x="7182036" y="1473200"/>
            <a:ext cx="4358958" cy="3915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5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52" y="1701800"/>
            <a:ext cx="6134470" cy="50800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Primary Dataset: Ontario Public Library Statistics for 2020</a:t>
            </a:r>
          </a:p>
          <a:p>
            <a:pPr marL="730885" lvl="1" indent="-304165"/>
            <a:r>
              <a:rPr lang="en-US" dirty="0"/>
              <a:t>Annual survey of 380 Ontario libraries</a:t>
            </a:r>
          </a:p>
          <a:p>
            <a:pPr marL="730885" lvl="1" indent="-304165"/>
            <a:r>
              <a:rPr lang="en-US" dirty="0"/>
              <a:t>327 factors</a:t>
            </a:r>
          </a:p>
          <a:p>
            <a:pPr marL="304165" indent="-304165"/>
            <a:r>
              <a:rPr lang="en-US" dirty="0"/>
              <a:t>Supplementary Datasets</a:t>
            </a:r>
          </a:p>
          <a:p>
            <a:pPr marL="730810" lvl="1" indent="-304165"/>
            <a:r>
              <a:rPr lang="en-US" dirty="0"/>
              <a:t>Census Profile</a:t>
            </a:r>
          </a:p>
          <a:p>
            <a:pPr marL="730885" lvl="1" indent="-304165"/>
            <a:r>
              <a:rPr lang="en-US" dirty="0"/>
              <a:t>Crime Rate Data</a:t>
            </a:r>
          </a:p>
          <a:p>
            <a:pPr marL="730885" lvl="1" indent="-304165"/>
            <a:r>
              <a:rPr lang="en-US" dirty="0"/>
              <a:t>Income Data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F65D493-5462-4B99-8F5F-29567F078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66" y="1052444"/>
            <a:ext cx="5153164" cy="501344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 descr="A stack of books&#10;&#10;Description automatically generated">
            <a:extLst>
              <a:ext uri="{FF2B5EF4-FFF2-40B4-BE49-F238E27FC236}">
                <a16:creationId xmlns:a16="http://schemas.microsoft.com/office/drawing/2014/main" id="{1CB2C7AD-B4A9-2467-BC84-FEEC65C120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3139" y="5645133"/>
            <a:ext cx="2861264" cy="1070113"/>
          </a:xfrm>
          <a:prstGeom prst="rect">
            <a:avLst/>
          </a:prstGeom>
          <a:ln>
            <a:noFill/>
          </a:ln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91722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Data Cleaning using OpenRefine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Extracting data embedded in columns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Managing the merge to minimize loss of data</a:t>
            </a:r>
          </a:p>
          <a:p>
            <a:pPr marL="304165" indent="-304165">
              <a:buClr>
                <a:srgbClr val="4A5242"/>
              </a:buClr>
            </a:pPr>
            <a:r>
              <a:rPr lang="en-US" dirty="0"/>
              <a:t>Correlated features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Survey data had 73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dirty="0"/>
              <a:t>Top 5 are the grant amount received and expenses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Census data had 3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dirty="0"/>
              <a:t>Related to population and houses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Crime data had 1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dirty="0"/>
              <a:t>Actual incidents which are population 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3240B-BFEB-BA99-05EC-B1C7B1BD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03650" y="4251787"/>
            <a:ext cx="5812919" cy="2325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45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 anchor="b">
            <a:normAutofit/>
          </a:bodyPr>
          <a:lstStyle/>
          <a:p>
            <a:r>
              <a:rPr lang="en-US" dirty="0"/>
              <a:t>Data Analysis Solution – Model</a:t>
            </a:r>
          </a:p>
        </p:txBody>
      </p:sp>
      <p:pic>
        <p:nvPicPr>
          <p:cNvPr id="5" name="Picture 4" descr="A picture containing text, library, book, shelf&#10;&#10;Description automatically generated">
            <a:extLst>
              <a:ext uri="{FF2B5EF4-FFF2-40B4-BE49-F238E27FC236}">
                <a16:creationId xmlns:a16="http://schemas.microsoft.com/office/drawing/2014/main" id="{49690EFF-95E4-910C-7FA2-8EF43FE2C0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r="17746" b="-2"/>
          <a:stretch/>
        </p:blipFill>
        <p:spPr>
          <a:xfrm>
            <a:off x="479178" y="2361278"/>
            <a:ext cx="2548811" cy="2289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DD95DA-5C38-A213-E6EC-1AB7DB69485E}"/>
              </a:ext>
            </a:extLst>
          </p:cNvPr>
          <p:cNvSpPr txBox="1">
            <a:spLocks/>
          </p:cNvSpPr>
          <p:nvPr/>
        </p:nvSpPr>
        <p:spPr>
          <a:xfrm>
            <a:off x="3264408" y="1757284"/>
            <a:ext cx="8445239" cy="5024516"/>
          </a:xfrm>
          <a:prstGeom prst="rect">
            <a:avLst/>
          </a:prstGeom>
        </p:spPr>
        <p:txBody>
          <a:bodyPr vert="horz" lIns="121899" tIns="60949" rIns="121899" bIns="60949" rtlCol="0">
            <a:normAutofit fontScale="77500" lnSpcReduction="20000"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11328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/>
            <a:r>
              <a:rPr lang="en-US" sz="3100" dirty="0"/>
              <a:t>Multiple models were generated to find the best one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sz="2400" dirty="0"/>
              <a:t>Multivariate – underfit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sz="2400" dirty="0"/>
              <a:t>Decision Tree – overfit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sz="2400" dirty="0"/>
              <a:t>Extra Tree – underfit</a:t>
            </a:r>
          </a:p>
          <a:p>
            <a:pPr marL="304165" indent="-304165">
              <a:buClr>
                <a:srgbClr val="4A5242"/>
              </a:buClr>
            </a:pPr>
            <a:r>
              <a:rPr lang="en-US" sz="3100" dirty="0"/>
              <a:t>Improving the model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sz="2400" dirty="0"/>
              <a:t>Decreasing the number of features with zero values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sz="2400" dirty="0"/>
              <a:t>Addresses underfitting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sz="2400" dirty="0"/>
              <a:t>Resulted in overfit model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sz="2400" dirty="0"/>
              <a:t>Feature selection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sz="2400" dirty="0"/>
              <a:t>Addressing overfitting</a:t>
            </a:r>
          </a:p>
          <a:p>
            <a:pPr marL="1157605" lvl="2" indent="-304165">
              <a:buClr>
                <a:srgbClr val="4A5242"/>
              </a:buClr>
            </a:pPr>
            <a:r>
              <a:rPr lang="en-US" sz="2400" dirty="0"/>
              <a:t>Reduced to a single feature - population</a:t>
            </a:r>
          </a:p>
          <a:p>
            <a:pPr marL="304165" indent="-304165">
              <a:buClr>
                <a:srgbClr val="4A5242"/>
              </a:buClr>
            </a:pPr>
            <a:r>
              <a:rPr lang="en-US" sz="3100" dirty="0"/>
              <a:t>Final model is an extra tree regression model with an R2 of 0.87</a:t>
            </a:r>
          </a:p>
          <a:p>
            <a:pPr marL="1157605" lvl="2" indent="-304165">
              <a:buClr>
                <a:srgbClr val="4A5242"/>
              </a:buClr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69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Data Analysis Solution – Dashboard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591" y="2057617"/>
            <a:ext cx="10157354" cy="4470400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Purpose: Display the most important and impactful features</a:t>
            </a:r>
          </a:p>
          <a:p>
            <a:pPr marL="304165" indent="-304165">
              <a:buClr>
                <a:srgbClr val="4A5242"/>
              </a:buClr>
            </a:pPr>
            <a:r>
              <a:rPr lang="en-US" dirty="0"/>
              <a:t>The dashboard will emphasize funding, population and expenses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Funding, because it is the main topic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Population, because it is what we are using to predict funding</a:t>
            </a:r>
          </a:p>
          <a:p>
            <a:pPr marL="730885" lvl="1" indent="-304165">
              <a:buClr>
                <a:srgbClr val="4A5242"/>
              </a:buClr>
            </a:pPr>
            <a:r>
              <a:rPr lang="en-US" dirty="0"/>
              <a:t>Expenses, because of its high correlation with funding</a:t>
            </a:r>
          </a:p>
        </p:txBody>
      </p:sp>
      <p:pic>
        <p:nvPicPr>
          <p:cNvPr id="5" name="Picture 4" descr="A picture containing text, shelf, library, indoor&#10;&#10;Description automatically generated">
            <a:extLst>
              <a:ext uri="{FF2B5EF4-FFF2-40B4-BE49-F238E27FC236}">
                <a16:creationId xmlns:a16="http://schemas.microsoft.com/office/drawing/2014/main" id="{4F26CCFD-E343-3853-BE5F-C47DB1BB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175" y="4876655"/>
            <a:ext cx="5817347" cy="1524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57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622" y="1934799"/>
            <a:ext cx="7950484" cy="3959441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en-US" dirty="0"/>
              <a:t>Purpose: Create a predictive model for funding and a dashboard</a:t>
            </a:r>
          </a:p>
          <a:p>
            <a:pPr marL="304165" indent="-304165">
              <a:buClr>
                <a:srgbClr val="4A5242"/>
              </a:buClr>
            </a:pPr>
            <a:r>
              <a:rPr lang="en-US" dirty="0"/>
              <a:t>Extra tree regression model </a:t>
            </a:r>
          </a:p>
          <a:p>
            <a:pPr marL="730810" lvl="1" indent="-304165">
              <a:buClr>
                <a:srgbClr val="4A5242"/>
              </a:buClr>
            </a:pPr>
            <a:r>
              <a:rPr lang="en-US" dirty="0"/>
              <a:t>87% accuracy</a:t>
            </a:r>
          </a:p>
          <a:p>
            <a:pPr marL="730810" lvl="1" indent="-304165">
              <a:buClr>
                <a:srgbClr val="4A5242"/>
              </a:buClr>
            </a:pPr>
            <a:r>
              <a:rPr lang="en-US" dirty="0"/>
              <a:t>MAE of approximately 17,000</a:t>
            </a:r>
          </a:p>
          <a:p>
            <a:pPr marL="304165" indent="-304165">
              <a:buClr>
                <a:srgbClr val="4A5242"/>
              </a:buClr>
            </a:pPr>
            <a:r>
              <a:rPr lang="en-US" dirty="0"/>
              <a:t>Dashboard </a:t>
            </a:r>
          </a:p>
          <a:p>
            <a:pPr marL="730810" lvl="1" indent="-304165">
              <a:buClr>
                <a:srgbClr val="4A5242"/>
              </a:buClr>
            </a:pPr>
            <a:r>
              <a:rPr lang="en-US" dirty="0"/>
              <a:t>displays total funding, funding by city, predicted funding, and expenses </a:t>
            </a:r>
          </a:p>
        </p:txBody>
      </p:sp>
      <p:pic>
        <p:nvPicPr>
          <p:cNvPr id="5" name="Picture 4" descr="A picture containing text, shelf, book, room&#10;&#10;Description automatically generated">
            <a:extLst>
              <a:ext uri="{FF2B5EF4-FFF2-40B4-BE49-F238E27FC236}">
                <a16:creationId xmlns:a16="http://schemas.microsoft.com/office/drawing/2014/main" id="{09941170-067F-ADAE-928B-02E5506B65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07" y="2033212"/>
            <a:ext cx="3390016" cy="2791576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267951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 back to school presentation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Welcome back to school presentation.potx" id="{CE426E4B-AEF0-4DB0-AA06-9B9EF2E62E1A}" vid="{EB2D3276-CBF5-48AD-B47E-C2D79CA4C86F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C47EB91D11EE4695DA32F0E37EDF63" ma:contentTypeVersion="6" ma:contentTypeDescription="Create a new document." ma:contentTypeScope="" ma:versionID="3a813665cb6886852d6bae19bc33a275">
  <xsd:schema xmlns:xsd="http://www.w3.org/2001/XMLSchema" xmlns:xs="http://www.w3.org/2001/XMLSchema" xmlns:p="http://schemas.microsoft.com/office/2006/metadata/properties" xmlns:ns2="bca4ff5e-b186-418d-bd6c-7a779d0c0770" xmlns:ns3="79c23b8f-3717-4941-a253-53e16c0ffed5" targetNamespace="http://schemas.microsoft.com/office/2006/metadata/properties" ma:root="true" ma:fieldsID="71a21f62d352b5eca7f6f8a1ceb76866" ns2:_="" ns3:_="">
    <xsd:import namespace="bca4ff5e-b186-418d-bd6c-7a779d0c0770"/>
    <xsd:import namespace="79c23b8f-3717-4941-a253-53e16c0ffe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4ff5e-b186-418d-bd6c-7a779d0c0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c23b8f-3717-4941-a253-53e16c0ffed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871C24-21AB-43F9-8C9A-A81B81137DE4}">
  <ds:schemaRefs>
    <ds:schemaRef ds:uri="79c23b8f-3717-4941-a253-53e16c0ffed5"/>
    <ds:schemaRef ds:uri="bca4ff5e-b186-418d-bd6c-7a779d0c077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12C43C-27AF-4058-B64B-CE1D1A92F6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4008B2-854A-4A3D-9D59-A4D943146916}">
  <ds:schemaRefs>
    <ds:schemaRef ds:uri="79c23b8f-3717-4941-a253-53e16c0ffed5"/>
    <ds:schemaRef ds:uri="bca4ff5e-b186-418d-bd6c-7a779d0c077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 back to school</Template>
  <TotalTime>58</TotalTime>
  <Words>459</Words>
  <Application>Microsoft Office PowerPoint</Application>
  <PresentationFormat>Custom</PresentationFormat>
  <Paragraphs>95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Welcome back to school presentation</vt:lpstr>
      <vt:lpstr>PowerPoint Presentation</vt:lpstr>
      <vt:lpstr>Agenda</vt:lpstr>
      <vt:lpstr>Summary</vt:lpstr>
      <vt:lpstr>Business Goal</vt:lpstr>
      <vt:lpstr>Data Description</vt:lpstr>
      <vt:lpstr>Data Preparation</vt:lpstr>
      <vt:lpstr>Data Analysis Solution – Model</vt:lpstr>
      <vt:lpstr>Data Analysis Solution – Dashboard</vt:lpstr>
      <vt:lpstr>Analysis Results</vt:lpstr>
      <vt:lpstr>Data Analysis Solution</vt:lpstr>
      <vt:lpstr>Data Analysis Solution - Recommendations </vt:lpstr>
      <vt:lpstr>PowerPoint Presentation</vt:lpstr>
      <vt:lpstr>Thank you, 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Zehra Ozer</dc:creator>
  <cp:lastModifiedBy>jperron1993@gmail.com</cp:lastModifiedBy>
  <cp:revision>15</cp:revision>
  <dcterms:created xsi:type="dcterms:W3CDTF">2022-11-23T18:25:38Z</dcterms:created>
  <dcterms:modified xsi:type="dcterms:W3CDTF">2022-11-30T02:32:50Z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0x0101002EC47EB91D11EE4695DA32F0E37EDF63</vt:lpwstr>
  </property>
  <property fmtid="{D5CDD505-2E9C-101B-9397-08002B2CF9AE}" pid="3" name="Order">
    <vt:r8>74068100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